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oppins Light"/>
      <p:regular r:id="rId15"/>
    </p:embeddedFont>
    <p:embeddedFont>
      <p:font typeface="Poppins Light"/>
      <p:regular r:id="rId16"/>
    </p:embeddedFon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Roboto Light"/>
      <p:regular r:id="rId19"/>
    </p:embeddedFont>
    <p:embeddedFont>
      <p:font typeface="Roboto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Campus Placement Data Analysis: Unveiling Trends and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analyzes campus placement data from a cohort of 215 students, revealing valuable insights and actionable strategies for improving placement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Understanding the Data: A Comprehensive 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data includes student counts, gender distribution, and their 12th-grade streams. This provides insights into the student population.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3435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Educational Background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examine fields of study, specializations, and prior work experience. Understanding these factors helps us identify skills and preferences.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Placement Details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analyze the placement status (placed or not placed) and salary data, including average, median, and maximum salaries.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993" y="762595"/>
            <a:ext cx="773001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Validation: Ensuring Accuracy and Completeness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6993" y="2328148"/>
            <a:ext cx="3764042" cy="2472214"/>
          </a:xfrm>
          <a:prstGeom prst="roundRect">
            <a:avLst>
              <a:gd name="adj" fmla="val 343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6543" y="2537698"/>
            <a:ext cx="280535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Complete Data Entries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6543" y="2974538"/>
            <a:ext cx="334494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meticulously checked for missing values, ensuring that all records have complete and accurate information. This guarantees a reliable dataset.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2965" y="2328148"/>
            <a:ext cx="3764042" cy="2472214"/>
          </a:xfrm>
          <a:prstGeom prst="roundRect">
            <a:avLst>
              <a:gd name="adj" fmla="val 343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2515" y="2537698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Duplicate Removal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82515" y="2974538"/>
            <a:ext cx="3344942" cy="161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identified and removed any duplicate rows, ensuring that each student's information is represented only once. This eliminates potential bias.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6993" y="5002292"/>
            <a:ext cx="3764042" cy="2464594"/>
          </a:xfrm>
          <a:prstGeom prst="roundRect">
            <a:avLst>
              <a:gd name="adj" fmla="val 34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6543" y="5211842"/>
            <a:ext cx="334494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Numerical Data Verification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16543" y="5964317"/>
            <a:ext cx="334494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verified that the numerical data, such as salary, falls within expected ranges. This validates the realism of the data.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2965" y="5002292"/>
            <a:ext cx="3764042" cy="2464594"/>
          </a:xfrm>
          <a:prstGeom prst="roundRect">
            <a:avLst>
              <a:gd name="adj" fmla="val 34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82515" y="5211842"/>
            <a:ext cx="334494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Categorical Data Consistency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82515" y="5964317"/>
            <a:ext cx="3344942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ensured that all categorical data, including gender and streams, is correctly coded without typos. This prevents misinterpretation.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1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3279219"/>
            <a:ext cx="12000786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Analysis: Unveiling Key Trends and Patterns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5922" y="4514731"/>
            <a:ext cx="13218557" cy="22860"/>
          </a:xfrm>
          <a:prstGeom prst="roundRect">
            <a:avLst>
              <a:gd name="adj" fmla="val 37061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2830354" y="4514731"/>
            <a:ext cx="22860" cy="705922"/>
          </a:xfrm>
          <a:prstGeom prst="roundRect">
            <a:avLst>
              <a:gd name="adj" fmla="val 37061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2614851" y="4287798"/>
            <a:ext cx="453866" cy="453866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797612" y="4363403"/>
            <a:ext cx="88344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581031" y="5422463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Univariate Analysis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7613" y="5858589"/>
            <a:ext cx="3868341" cy="161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used pie charts and bar charts to analyze the distribution of fields/streams, 12th-grade streams, and specialization counts. This provides a foundational understanding of the data.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770" y="4514731"/>
            <a:ext cx="22860" cy="705922"/>
          </a:xfrm>
          <a:prstGeom prst="roundRect">
            <a:avLst>
              <a:gd name="adj" fmla="val 37061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7088267" y="4287798"/>
            <a:ext cx="453866" cy="453866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8642" y="4363403"/>
            <a:ext cx="172998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54447" y="5422463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Bivariate Analysis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5381030" y="5858589"/>
            <a:ext cx="3868341" cy="161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Bar charts and stacked bar charts were used to analyze relationships between gender and placement status, specialization and work experience. This reveals key correlations.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777186" y="4514731"/>
            <a:ext cx="22860" cy="705922"/>
          </a:xfrm>
          <a:prstGeom prst="roundRect">
            <a:avLst>
              <a:gd name="adj" fmla="val 37061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61683" y="4287798"/>
            <a:ext cx="453866" cy="453866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700153" y="4363403"/>
            <a:ext cx="176927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526792" y="5422463"/>
            <a:ext cx="252364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Multivariate Analysis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9854446" y="5858589"/>
            <a:ext cx="3868341" cy="161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Combination charts and dynamic filters were employed to analyze the interplay of salary trends, placement status, gender, field, specialization, and experience. This unveils complex relationships.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681" y="865108"/>
            <a:ext cx="7691438" cy="129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Insights: Shaping Placement Strategies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2681" y="2706767"/>
            <a:ext cx="363141" cy="363141"/>
          </a:xfrm>
          <a:prstGeom prst="roundRect">
            <a:avLst>
              <a:gd name="adj" fmla="val 24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83348" y="2706767"/>
            <a:ext cx="314610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Field/Stream Distribution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783348" y="3155394"/>
            <a:ext cx="3171349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majority of placed students come from Commerce &amp; Management, highlighting the importance of this field.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2223" y="2706767"/>
            <a:ext cx="363141" cy="363141"/>
          </a:xfrm>
          <a:prstGeom prst="roundRect">
            <a:avLst>
              <a:gd name="adj" fmla="val 24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32889" y="2706767"/>
            <a:ext cx="276546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Specialization Impact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732889" y="3155394"/>
            <a:ext cx="3171349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Marketing &amp; Finance specialization consistently outperforms Marketing &amp; HR in placement rates and average salaries.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2681" y="4924068"/>
            <a:ext cx="363141" cy="363141"/>
          </a:xfrm>
          <a:prstGeom prst="roundRect">
            <a:avLst>
              <a:gd name="adj" fmla="val 24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783348" y="4924068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Gender Disparity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783348" y="5372695"/>
            <a:ext cx="3171349" cy="1991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While females have a higher placement rate overall, males tend to earn higher salaries in specific specializations, highlighting the need for addressing gender equity in salaries.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2223" y="4924068"/>
            <a:ext cx="363141" cy="363141"/>
          </a:xfrm>
          <a:prstGeom prst="roundRect">
            <a:avLst>
              <a:gd name="adj" fmla="val 2400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732889" y="4924068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Work Experience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732889" y="5372695"/>
            <a:ext cx="3171349" cy="1659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Prior work experience does not appear to be a significant factor in placement outcomes, as both experienced and inexperienced students are placed.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7" y="540187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Salary Analysis: Understanding Compensation Trends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2697" y="2007989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288.66K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3459837" y="2817376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Average Salary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2697" y="3202067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average salary stands at ₹ 288.66K, showcasing the overall compensation levels.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2697" y="4109323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265K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3459837" y="4918710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Median Salary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2697" y="5303401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median salary of ₹ 265K provides a more balanced view of typical earnings.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2697" y="6210657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940K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3459837" y="7020044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Maximum Salary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2697" y="7404735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maximum salary of ₹ 940K highlights the potential for high-paying offers.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68154"/>
            <a:ext cx="11073884" cy="530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Recommendations: Optimizing Placement Strategies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459" y="1338620"/>
            <a:ext cx="1330643" cy="12506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3705" y="1956078"/>
            <a:ext cx="62032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89884" y="1644253"/>
            <a:ext cx="3501152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 Specialization Programs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789884" y="2011680"/>
            <a:ext cx="775406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Strengthen programs in high-demand specializations like Marketing &amp; Finance to ensure greater success.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62488" y="2600920"/>
            <a:ext cx="9330928" cy="11430"/>
          </a:xfrm>
          <a:prstGeom prst="roundRect">
            <a:avLst>
              <a:gd name="adj" fmla="val 624274"/>
            </a:avLst>
          </a:prstGeom>
          <a:solidFill>
            <a:srgbClr val="56565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8" y="2631638"/>
            <a:ext cx="2661285" cy="12506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058" y="3087053"/>
            <a:ext cx="12144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5206" y="2937272"/>
            <a:ext cx="266152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Address Gender Disparity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455206" y="3304699"/>
            <a:ext cx="737889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initiatives to bridge the gap in salary differences, promoting gender equity in placements.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5327809" y="3893939"/>
            <a:ext cx="8665607" cy="11430"/>
          </a:xfrm>
          <a:prstGeom prst="roundRect">
            <a:avLst>
              <a:gd name="adj" fmla="val 624274"/>
            </a:avLst>
          </a:prstGeom>
          <a:solidFill>
            <a:srgbClr val="56565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816" y="3924657"/>
            <a:ext cx="3991927" cy="12506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2629" y="4380071"/>
            <a:ext cx="124301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0527" y="4230291"/>
            <a:ext cx="291881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Promote Career Counseling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6120527" y="4597718"/>
            <a:ext cx="730317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 career counseling services to equip students with effective job search and interview skills.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5993130" y="5186958"/>
            <a:ext cx="8000286" cy="11430"/>
          </a:xfrm>
          <a:prstGeom prst="roundRect">
            <a:avLst>
              <a:gd name="adj" fmla="val 624274"/>
            </a:avLst>
          </a:prstGeom>
          <a:solidFill>
            <a:srgbClr val="56565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495" y="5217676"/>
            <a:ext cx="5322689" cy="125063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9653" y="5673090"/>
            <a:ext cx="130135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5967" y="5387459"/>
            <a:ext cx="311324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Develop Industry Partnerships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785967" y="5754886"/>
            <a:ext cx="7080052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Foster strong partnerships with industry leaders to create more internship and job opportunities.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658570" y="6479977"/>
            <a:ext cx="7334845" cy="11430"/>
          </a:xfrm>
          <a:prstGeom prst="roundRect">
            <a:avLst>
              <a:gd name="adj" fmla="val 624274"/>
            </a:avLst>
          </a:prstGeom>
          <a:solidFill>
            <a:srgbClr val="56565B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74" y="6510695"/>
            <a:ext cx="6653332" cy="125063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89177" y="6966109"/>
            <a:ext cx="13108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1288" y="6680478"/>
            <a:ext cx="239529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Data-Driven Strategies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7451288" y="7047905"/>
            <a:ext cx="6414730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Continuously analyze and leverage data insights to refine placement strategies and optimize outcomes.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96925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Conclusion: Driving Future Success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understanding the data and implementing actionable recommendations, we can create a more inclusive and effective campus placement program that empowers students to achieve their career aspirations.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2024-12-10T11:25:36Z</dcterms:created>
  <dcterms:modified xsi:type="dcterms:W3CDTF">2024-12-10T11:25:36Z</dcterms:modified>
</cp:coreProperties>
</file>